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sldIdLst>
    <p:sldId id="256" r:id="rId2"/>
    <p:sldId id="257" r:id="rId3"/>
    <p:sldId id="263" r:id="rId4"/>
  </p:sldIdLst>
  <p:sldSz cx="12192000" cy="6858000"/>
  <p:notesSz cx="12192000" cy="6858000"/>
  <p:defaultTextStyle>
    <a:defPPr>
      <a:defRPr lang="fr-F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38D22C9-8241-4A2F-90BF-8D8B9DB93122}" type="datetime1">
              <a:rPr lang="en-US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Graphes de données - modèles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488829-712A-49CD-A5AC-8F60246B7228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7FA285A-A5B1-4EAE-8D5F-007CA3DF7C68}" type="datetime1">
              <a:rPr lang="en-US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Graphes de données - modèles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488829-712A-49CD-A5AC-8F60246B7228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C2E8340-3D59-4371-8C2B-851F3EC7153A}" type="datetime1">
              <a:rPr lang="en-US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Graphes de données - modèles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488829-712A-49CD-A5AC-8F60246B7228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8B00C4B-7A79-46BC-A79D-18A45F4310EE}" type="datetime1">
              <a:rPr lang="en-US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Graphes de données - modèles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488829-712A-49CD-A5AC-8F60246B7228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7E90DA5-C952-49B1-8EA4-324D38C9FB0C}" type="datetime1">
              <a:rPr lang="en-US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Graphes de données - modèles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488829-712A-49CD-A5AC-8F60246B7228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55234B3-EA70-4B58-89DE-FB3080CC4017}" type="datetime1">
              <a:rPr lang="en-US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Graphes de données - modèles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488829-712A-49CD-A5AC-8F60246B7228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024AFCD-27A3-46F0-9BB6-23B9F4D698B6}" type="datetime1">
              <a:rPr lang="en-US"/>
              <a:t>9/30/2024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Graphes de données - modèles</a:t>
            </a: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488829-712A-49CD-A5AC-8F60246B7228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3083489-CA23-4B62-86B4-B1278B4F2E5D}" type="datetime1">
              <a:rPr lang="en-US"/>
              <a:t>9/30/2024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Graphes de données - modèles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488829-712A-49CD-A5AC-8F60246B7228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C9A193B-D149-425E-BCBA-25A9AEF2DEE2}" type="datetime1">
              <a:rPr lang="en-US"/>
              <a:t>9/30/2024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Graphes de données - modèles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488829-712A-49CD-A5AC-8F60246B7228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38A47D1-7E92-4F26-B2F0-19AA1100AFD3}" type="datetime1">
              <a:rPr lang="en-US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Graphes de données - modèles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488829-712A-49CD-A5AC-8F60246B7228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078A002-DBBD-4865-8D5A-9344768495BF}" type="datetime1">
              <a:rPr lang="en-US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Graphes de données - modèles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488829-712A-49CD-A5AC-8F60246B7228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1CFAA10-05C0-444B-83DE-443F01CE8D4A}" type="datetime1">
              <a:rPr lang="en-US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Graphes de données - modèles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0488829-712A-49CD-A5AC-8F60246B7228}" type="slidenum">
              <a:rPr lang="en-US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i.mines-stetienne.fr/cps2/course/data" TargetMode="External"/><Relationship Id="rId2" Type="http://schemas.openxmlformats.org/officeDocument/2006/relationships/hyperlink" Target="https://maxime-lefrancois.info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i.mines-stetienne.fr/cps2/course/data" TargetMode="External"/><Relationship Id="rId2" Type="http://schemas.openxmlformats.org/officeDocument/2006/relationships/hyperlink" Target="https://maxime-lefrancois.info/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i.mines-stetienne.fr/cps2/course/data" TargetMode="External"/><Relationship Id="rId2" Type="http://schemas.openxmlformats.org/officeDocument/2006/relationships/hyperlink" Target="https://maxime-lefrancois.info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Data Interoperability</a:t>
            </a:r>
            <a:br>
              <a:rPr lang="en-US"/>
            </a:br>
            <a:r>
              <a:rPr lang="en-US"/>
              <a:t>and Semantics</a:t>
            </a:r>
            <a:endParaRPr lang="fr-FR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Syllabus and Course Organization </a:t>
            </a:r>
            <a:endParaRPr lang="fr-FR"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id="{514008AD-ADC5-4B93-B428-0F120C822D0A}"/>
              </a:ext>
            </a:extLst>
          </p:cNvPr>
          <p:cNvSpPr txBox="1"/>
          <p:nvPr/>
        </p:nvSpPr>
        <p:spPr bwMode="auto">
          <a:xfrm>
            <a:off x="100584" y="5818477"/>
            <a:ext cx="907492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sz="1400" dirty="0"/>
              <a:t>ICM – Computer Science Major – Course unit on Data Interoperability and Semantics</a:t>
            </a:r>
            <a:endParaRPr dirty="0"/>
          </a:p>
          <a:p>
            <a:pPr>
              <a:defRPr/>
            </a:pPr>
            <a:r>
              <a:rPr lang="en-US" sz="1400" dirty="0"/>
              <a:t>M1 Cyber Physical and Social Systems – Course unit on Data Interoperability and Semantics</a:t>
            </a:r>
          </a:p>
          <a:p>
            <a:pPr>
              <a:defRPr/>
            </a:pPr>
            <a:r>
              <a:rPr lang="en-US" sz="1400" dirty="0"/>
              <a:t>Maxime </a:t>
            </a:r>
            <a:r>
              <a:rPr lang="en-US" sz="1400" dirty="0" err="1"/>
              <a:t>Lefrançois</a:t>
            </a:r>
            <a:r>
              <a:rPr lang="en-US" sz="1400" dirty="0"/>
              <a:t> </a:t>
            </a:r>
            <a:r>
              <a:rPr lang="en-US" sz="1400" u="sng" dirty="0">
                <a:hlinkClick r:id="rId2"/>
              </a:rPr>
              <a:t>https://maxime-lefrancois.info</a:t>
            </a:r>
            <a:r>
              <a:rPr lang="en-US" sz="1400" u="sng" dirty="0"/>
              <a:t> </a:t>
            </a:r>
            <a:endParaRPr dirty="0"/>
          </a:p>
          <a:p>
            <a:pPr>
              <a:defRPr/>
            </a:pPr>
            <a:r>
              <a:rPr lang="en-US" sz="1400" dirty="0"/>
              <a:t>Course unit URL: </a:t>
            </a:r>
            <a:r>
              <a:rPr lang="en-US" sz="1400" u="sng" dirty="0">
                <a:hlinkClick r:id="rId3"/>
              </a:rPr>
              <a:t>https://ci.mines-stetienne.fr/cps2/course/data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Course objectives</a:t>
            </a:r>
            <a:endParaRPr lang="fr-F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488829-712A-49CD-A5AC-8F60246B7228}" type="slidenum">
              <a:rPr lang="en-US"/>
              <a:t>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 bwMode="auto">
          <a:xfrm>
            <a:off x="296109" y="1515139"/>
            <a:ext cx="11599997" cy="31700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000" dirty="0"/>
              <a:t>This lecture aims at ensuring you are familiar with data and information, at the core of every information technology (IT). The course focuses on four main topics:</a:t>
            </a:r>
            <a:endParaRPr sz="2000" dirty="0"/>
          </a:p>
          <a:p>
            <a:pPr>
              <a:defRPr/>
            </a:pPr>
            <a:endParaRPr lang="en-US" sz="2000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/>
              <a:t>Encoding base data types</a:t>
            </a:r>
            <a:endParaRPr sz="2000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/>
              <a:t>Data formats</a:t>
            </a:r>
            <a:endParaRPr sz="2000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/>
              <a:t>Data schemas and semantics</a:t>
            </a:r>
            <a:endParaRPr sz="2000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/>
              <a:t>The value of data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/>
              <a:t>The European strategy for data</a:t>
            </a:r>
          </a:p>
          <a:p>
            <a:pPr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/>
              <a:t>You will practice with tutorials, and gain experience through a project</a:t>
            </a:r>
            <a:endParaRPr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E3EC0559-8939-493F-BFEE-2A071E315CA4}"/>
              </a:ext>
            </a:extLst>
          </p:cNvPr>
          <p:cNvSpPr txBox="1"/>
          <p:nvPr/>
        </p:nvSpPr>
        <p:spPr bwMode="auto">
          <a:xfrm>
            <a:off x="100584" y="5818477"/>
            <a:ext cx="907492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sz="1400" dirty="0"/>
              <a:t>ICM – Computer Science Major – Course unit on Data Interoperability and Semantics</a:t>
            </a:r>
            <a:endParaRPr dirty="0"/>
          </a:p>
          <a:p>
            <a:pPr>
              <a:defRPr/>
            </a:pPr>
            <a:r>
              <a:rPr lang="en-US" sz="1400" dirty="0"/>
              <a:t>M1 Cyber Physical and Social Systems – Course unit on Data Interoperability and Semantics</a:t>
            </a:r>
          </a:p>
          <a:p>
            <a:pPr>
              <a:defRPr/>
            </a:pPr>
            <a:r>
              <a:rPr lang="en-US" sz="1400" dirty="0"/>
              <a:t>Maxime </a:t>
            </a:r>
            <a:r>
              <a:rPr lang="en-US" sz="1400" dirty="0" err="1"/>
              <a:t>Lefrançois</a:t>
            </a:r>
            <a:r>
              <a:rPr lang="en-US" sz="1400" dirty="0"/>
              <a:t> </a:t>
            </a:r>
            <a:r>
              <a:rPr lang="en-US" sz="1400" u="sng" dirty="0">
                <a:hlinkClick r:id="rId2"/>
              </a:rPr>
              <a:t>https://maxime-lefrancois.info</a:t>
            </a:r>
            <a:r>
              <a:rPr lang="en-US" sz="1400" u="sng" dirty="0"/>
              <a:t> </a:t>
            </a:r>
            <a:endParaRPr dirty="0"/>
          </a:p>
          <a:p>
            <a:pPr>
              <a:defRPr/>
            </a:pPr>
            <a:r>
              <a:rPr lang="en-US" sz="1400" dirty="0"/>
              <a:t>Course unit URL: </a:t>
            </a:r>
            <a:r>
              <a:rPr lang="en-US" sz="1400" u="sng" dirty="0">
                <a:hlinkClick r:id="rId3"/>
              </a:rPr>
              <a:t>https://ci.mines-stetienne.fr/cps2/course/data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Grading policy</a:t>
            </a:r>
            <a:endParaRPr lang="fr-F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488829-712A-49CD-A5AC-8F60246B7228}" type="slidenum">
              <a:rPr lang="en-US"/>
              <a:t>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 bwMode="auto">
          <a:xfrm>
            <a:off x="838200" y="2273961"/>
            <a:ext cx="9567672" cy="166199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400" dirty="0"/>
              <a:t>Practical Work x2 (PW)</a:t>
            </a:r>
            <a:endParaRPr dirty="0"/>
          </a:p>
          <a:p>
            <a:pPr>
              <a:defRPr/>
            </a:pPr>
            <a:r>
              <a:rPr lang="en-US" sz="3400" dirty="0"/>
              <a:t>Written Exam x2 (WE)</a:t>
            </a:r>
          </a:p>
          <a:p>
            <a:pPr>
              <a:defRPr/>
            </a:pPr>
            <a:r>
              <a:rPr lang="en-US" sz="3400" dirty="0"/>
              <a:t>Grade = (PW + WE)/2</a:t>
            </a:r>
            <a:endParaRPr dirty="0"/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BDDB52AB-3758-44C2-869A-ADD46CDA5891}"/>
              </a:ext>
            </a:extLst>
          </p:cNvPr>
          <p:cNvSpPr txBox="1"/>
          <p:nvPr/>
        </p:nvSpPr>
        <p:spPr bwMode="auto">
          <a:xfrm>
            <a:off x="100584" y="5818477"/>
            <a:ext cx="68419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sz="1400" dirty="0"/>
              <a:t>ICM – Computer Science Major – Course unit on Data Interoperability and Semantics</a:t>
            </a:r>
            <a:endParaRPr dirty="0"/>
          </a:p>
          <a:p>
            <a:pPr>
              <a:defRPr/>
            </a:pPr>
            <a:r>
              <a:rPr lang="en-US" sz="1400" dirty="0"/>
              <a:t>M1 Cyber Physical and Social Systems – Course unit on Data Interoperability and Semantics</a:t>
            </a:r>
          </a:p>
          <a:p>
            <a:pPr>
              <a:defRPr/>
            </a:pPr>
            <a:r>
              <a:rPr lang="en-US" sz="1400" dirty="0"/>
              <a:t>Maxime </a:t>
            </a:r>
            <a:r>
              <a:rPr lang="en-US" sz="1400" dirty="0" err="1"/>
              <a:t>Lefrançois</a:t>
            </a:r>
            <a:r>
              <a:rPr lang="en-US" sz="1400" dirty="0"/>
              <a:t> </a:t>
            </a:r>
            <a:r>
              <a:rPr lang="en-US" sz="1400" u="sng" dirty="0">
                <a:hlinkClick r:id="rId2"/>
              </a:rPr>
              <a:t>https://maxime-lefrancois.info</a:t>
            </a:r>
            <a:r>
              <a:rPr lang="en-US" sz="1400" u="sng" dirty="0"/>
              <a:t> </a:t>
            </a:r>
            <a:endParaRPr dirty="0"/>
          </a:p>
          <a:p>
            <a:pPr>
              <a:defRPr/>
            </a:pPr>
            <a:r>
              <a:rPr lang="en-US" sz="1400" dirty="0"/>
              <a:t>Course unit URL: </a:t>
            </a:r>
            <a:r>
              <a:rPr lang="en-US" sz="1400" u="sng" dirty="0">
                <a:hlinkClick r:id="rId3"/>
              </a:rPr>
              <a:t>https://ci.mines-stetienne.fr/cps2/course/data</a:t>
            </a:r>
            <a:r>
              <a:rPr lang="en-US" sz="1400" u="sng" dirty="0"/>
              <a:t> 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250</Words>
  <Application>Microsoft Office PowerPoint</Application>
  <DocSecurity>0</DocSecurity>
  <PresentationFormat>Grand écran</PresentationFormat>
  <Paragraphs>30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Data Interoperability and Semantics</vt:lpstr>
      <vt:lpstr>Course objectives</vt:lpstr>
      <vt:lpstr>Grading policy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Graphes de connaissances</dc:title>
  <dc:subject/>
  <dc:creator>Maxime Lefrançois</dc:creator>
  <cp:keywords/>
  <dc:description/>
  <cp:lastModifiedBy>Maxime Lefrancois</cp:lastModifiedBy>
  <cp:revision>116</cp:revision>
  <dcterms:created xsi:type="dcterms:W3CDTF">2021-07-21T09:40:55Z</dcterms:created>
  <dcterms:modified xsi:type="dcterms:W3CDTF">2024-09-30T13:56:13Z</dcterms:modified>
  <cp:category/>
  <dc:identifier/>
  <cp:contentStatus/>
  <dc:language/>
  <cp:version/>
</cp:coreProperties>
</file>