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333" r:id="rId2"/>
    <p:sldId id="330" r:id="rId3"/>
    <p:sldId id="334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16CB7FB-CCA4-48AE-8F7A-7A8F72CE0B33}">
          <p14:sldIdLst>
            <p14:sldId id="333"/>
            <p14:sldId id="330"/>
            <p14:sldId id="33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27BC6-217A-418A-9969-92CD2E8376D0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89578-8FCF-46B0-BB70-0E209C223270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96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D22C9-8241-4A2F-90BF-8D8B9DB93122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A285A-A5B1-4EAE-8D5F-007CA3DF7C68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2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E8340-3D59-4371-8C2B-851F3EC7153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71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0C4B-7A79-46BC-A79D-18A45F4310EE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4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0DA5-C952-49B1-8EA4-324D38C9FB0C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12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234B3-EA70-4B58-89DE-FB3080CC4017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52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4AFCD-27A3-46F0-9BB6-23B9F4D698B6}" type="datetime1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489-CA23-4B62-86B4-B1278B4F2E5D}" type="datetime1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59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A193B-D149-425E-BCBA-25A9AEF2DEE2}" type="datetime1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0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A47D1-7E92-4F26-B2F0-19AA1100AFD3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1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8A002-DBBD-4865-8D5A-9344768495BF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Graphes de données - modèles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20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FAA10-05C0-444B-83DE-443F01CE8D4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Graphes de données - modèles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88829-712A-49CD-A5AC-8F60246B722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6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i.mines-stetienne.fr/cps2/course/professional-insertio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i.minesstetienne.fr/cps2/course/professional-insertion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Professional Insertion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584" y="6001357"/>
            <a:ext cx="6147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M1 Cyber Physical and Social Systems – Course unit on Professional Insertion</a:t>
            </a:r>
          </a:p>
          <a:p>
            <a:r>
              <a:rPr lang="en-US" sz="1400" dirty="0"/>
              <a:t>Course unit URL: </a:t>
            </a:r>
            <a:r>
              <a:rPr lang="en-US" sz="1400" dirty="0">
                <a:hlinkClick r:id="rId2"/>
              </a:rPr>
              <a:t>https://ci.mines-stetienne.fr/cps2/course/professional-insertion</a:t>
            </a:r>
            <a:r>
              <a:rPr lang="en-US" sz="1400" dirty="0"/>
              <a:t> 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Syllabus and Course Organization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598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objectives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2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6109" y="1515140"/>
            <a:ext cx="11599782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The objective of this course is to help students prepare for internship and job applications in the CPS domain.</a:t>
            </a:r>
          </a:p>
          <a:p>
            <a:br>
              <a:rPr lang="en-US" sz="2400" dirty="0"/>
            </a:br>
            <a:r>
              <a:rPr lang="en-US" sz="2400" dirty="0"/>
              <a:t>Students will acquire knowledge about different types of jobs, job application processes, implicit expectations in different cultures, practicing resume writing and job interviews, know and defend yourself.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4E0E8EE-8992-410D-A708-C120AA27FFD0}"/>
              </a:ext>
            </a:extLst>
          </p:cNvPr>
          <p:cNvSpPr txBox="1">
            <a:spLocks/>
          </p:cNvSpPr>
          <p:nvPr/>
        </p:nvSpPr>
        <p:spPr>
          <a:xfrm>
            <a:off x="838200" y="43005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Course organization</a:t>
            </a:r>
            <a:endParaRPr lang="fr-FR" dirty="0"/>
          </a:p>
        </p:txBody>
      </p:sp>
      <p:sp>
        <p:nvSpPr>
          <p:cNvPr id="7" name="TextBox 3">
            <a:extLst>
              <a:ext uri="{FF2B5EF4-FFF2-40B4-BE49-F238E27FC236}">
                <a16:creationId xmlns:a16="http://schemas.microsoft.com/office/drawing/2014/main" id="{C1A5073D-4CD0-4E98-A064-71063037FA31}"/>
              </a:ext>
            </a:extLst>
          </p:cNvPr>
          <p:cNvSpPr txBox="1"/>
          <p:nvPr/>
        </p:nvSpPr>
        <p:spPr>
          <a:xfrm>
            <a:off x="356359" y="5626082"/>
            <a:ext cx="10997442" cy="7302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numCol="1" rtlCol="0" anchor="ctr">
            <a:noAutofit/>
          </a:bodyPr>
          <a:lstStyle/>
          <a:p>
            <a:pPr>
              <a:defRPr/>
            </a:pPr>
            <a:r>
              <a:rPr lang="fr-FR" altLang="fr-FR" sz="2000" b="1" dirty="0" err="1"/>
              <a:t>See</a:t>
            </a:r>
            <a:r>
              <a:rPr lang="fr-FR" altLang="fr-FR" sz="2000" b="1" dirty="0"/>
              <a:t> </a:t>
            </a:r>
            <a:r>
              <a:rPr lang="fr-FR" altLang="fr-FR" sz="2000" b="1" dirty="0">
                <a:hlinkClick r:id="rId2"/>
              </a:rPr>
              <a:t>https://ci.minesstetienne.fr/cps2/course/professional-insertion</a:t>
            </a:r>
            <a:r>
              <a:rPr lang="fr-FR" altLang="fr-FR" sz="2000" b="1" dirty="0"/>
              <a:t>  </a:t>
            </a:r>
            <a:endParaRPr lang="en-US" alt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2168014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Grading policy for this part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8829-712A-49CD-A5AC-8F60246B7228}" type="slidenum">
              <a:rPr lang="en-US" smtClean="0"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38200" y="1794172"/>
            <a:ext cx="711708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Attendance and participation to conferences (25 %)</a:t>
            </a:r>
          </a:p>
          <a:p>
            <a:r>
              <a:rPr lang="en-US" sz="2400" dirty="0"/>
              <a:t>Resume and </a:t>
            </a:r>
            <a:r>
              <a:rPr lang="en-US" sz="2400"/>
              <a:t>Cover Letter </a:t>
            </a:r>
            <a:r>
              <a:rPr lang="en-US" sz="2400" dirty="0"/>
              <a:t>(75 %)</a:t>
            </a:r>
          </a:p>
        </p:txBody>
      </p:sp>
    </p:spTree>
    <p:extLst>
      <p:ext uri="{BB962C8B-B14F-4D97-AF65-F5344CB8AC3E}">
        <p14:creationId xmlns:p14="http://schemas.microsoft.com/office/powerpoint/2010/main" val="6608223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128</Words>
  <Application>Microsoft Office PowerPoint</Application>
  <PresentationFormat>Grand écran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Professional Insertion</vt:lpstr>
      <vt:lpstr>Course objectives</vt:lpstr>
      <vt:lpstr>Grading policy for this part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Graphes de connaissances</dc:title>
  <dc:creator>Maxime Lefrançois</dc:creator>
  <cp:lastModifiedBy>Maxime Lefrancois</cp:lastModifiedBy>
  <cp:revision>110</cp:revision>
  <dcterms:created xsi:type="dcterms:W3CDTF">2021-07-21T09:40:55Z</dcterms:created>
  <dcterms:modified xsi:type="dcterms:W3CDTF">2025-09-30T12:12:29Z</dcterms:modified>
</cp:coreProperties>
</file>